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t="-57000" b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7A0E6-F347-4F6F-AF7F-A88CC2146B88}" type="datetimeFigureOut">
              <a:rPr lang="en-US" smtClean="0"/>
              <a:pPr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B5721-0BAF-4D31-9C12-31A63E0AA8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 are 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Becoming More YOU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than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ou’ve ever been…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2438400"/>
          </a:xfrm>
        </p:spPr>
        <p:txBody>
          <a:bodyPr/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CHANGING is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Spiritual…</a:t>
            </a:r>
          </a:p>
          <a:p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deeply Personal … 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Self-Refining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…</a:t>
            </a:r>
          </a:p>
          <a:p>
            <a:r>
              <a:rPr lang="en-US" sz="2400" i="1" dirty="0" smtClean="0">
                <a:solidFill>
                  <a:srgbClr val="7030A0"/>
                </a:solidFill>
              </a:rPr>
              <a:t>Your Life … Your JOY …  Your Time …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0" y="4267200"/>
            <a:ext cx="6019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Schedule a FREE 30-minute Discovery Session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49530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WonderSpirit Coaching</a:t>
            </a:r>
            <a:endParaRPr lang="en-US" dirty="0"/>
          </a:p>
          <a:p>
            <a:r>
              <a:rPr lang="en-US" i="1" dirty="0"/>
              <a:t>feminine spirit art &amp; </a:t>
            </a:r>
            <a:r>
              <a:rPr lang="en-US" i="1" dirty="0" smtClean="0"/>
              <a:t>soul-centered </a:t>
            </a:r>
          </a:p>
          <a:p>
            <a:r>
              <a:rPr lang="en-US" b="1" dirty="0" smtClean="0"/>
              <a:t>Anne Wondra </a:t>
            </a:r>
            <a:r>
              <a:rPr lang="en-US" dirty="0" smtClean="0"/>
              <a:t>, Owner-founder coach writer</a:t>
            </a:r>
          </a:p>
          <a:p>
            <a:r>
              <a:rPr lang="en-US" dirty="0" smtClean="0"/>
              <a:t>WonderSpirit.com  |  262-544-4310</a:t>
            </a:r>
          </a:p>
        </p:txBody>
      </p:sp>
      <p:pic>
        <p:nvPicPr>
          <p:cNvPr id="8" name="Picture 7" descr="2013-08-26 c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4800600"/>
            <a:ext cx="1371599" cy="1350251"/>
          </a:xfrm>
          <a:prstGeom prst="rect">
            <a:avLst/>
          </a:prstGeom>
        </p:spPr>
      </p:pic>
      <p:pic>
        <p:nvPicPr>
          <p:cNvPr id="9" name="Picture 8" descr="Goddess8-bw copy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419600"/>
            <a:ext cx="1106424" cy="1792246"/>
          </a:xfrm>
          <a:prstGeom prst="rect">
            <a:avLst/>
          </a:prstGeom>
        </p:spPr>
      </p:pic>
      <p:pic>
        <p:nvPicPr>
          <p:cNvPr id="11" name="Picture 10" descr="Drawing-logomk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362200" y="5029200"/>
            <a:ext cx="1447800" cy="15070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50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You are Becoming More YOU than you’ve ever been…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are Becoming More YOU than you’ve ever been!</dc:title>
  <dc:creator>Anne</dc:creator>
  <cp:lastModifiedBy>Anne</cp:lastModifiedBy>
  <cp:revision>12</cp:revision>
  <dcterms:created xsi:type="dcterms:W3CDTF">2016-06-10T13:39:12Z</dcterms:created>
  <dcterms:modified xsi:type="dcterms:W3CDTF">2016-06-10T14:55:51Z</dcterms:modified>
</cp:coreProperties>
</file>